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643"/>
  </p:normalViewPr>
  <p:slideViewPr>
    <p:cSldViewPr snapToGrid="0" snapToObjects="1">
      <p:cViewPr varScale="1">
        <p:scale>
          <a:sx n="115" d="100"/>
          <a:sy n="115" d="100"/>
        </p:scale>
        <p:origin x="24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3830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3524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48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268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9661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298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8733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292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2449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1663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38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8C5748-EB94-8F4D-A3CA-1CDE32DB8440}" type="datetimeFigureOut">
              <a:rPr kumimoji="1" lang="zh-CN" altLang="en-US" smtClean="0"/>
              <a:t>2017/11/28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E7117-C647-B746-A5EC-79CE6C8B22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9932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TensorFlow</a:t>
            </a:r>
            <a:r>
              <a:rPr kumimoji="1" lang="zh-CN" altLang="en-US" dirty="0" smtClean="0"/>
              <a:t>基础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主讲：田思洋</a:t>
            </a:r>
            <a:endParaRPr kumimoji="1" lang="en-US" altLang="zh-CN" dirty="0" smtClean="0"/>
          </a:p>
          <a:p>
            <a:fld id="{AC0DF249-92F0-064D-B4A9-2E55FC9EBC65}" type="datetime2">
              <a:rPr kumimoji="1" lang="zh-CN" altLang="en-US" smtClean="0"/>
              <a:t>2017年11月28日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976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17" y="559420"/>
            <a:ext cx="3910243" cy="70034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1900" t="2926" r="1750" b="69756"/>
          <a:stretch/>
        </p:blipFill>
        <p:spPr>
          <a:xfrm>
            <a:off x="4672980" y="1568122"/>
            <a:ext cx="3434575" cy="135448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l="1674" t="73821" r="1523" b="7805"/>
          <a:stretch/>
        </p:blipFill>
        <p:spPr>
          <a:xfrm>
            <a:off x="4672980" y="3452108"/>
            <a:ext cx="3624147" cy="95684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317" y="1829128"/>
            <a:ext cx="2402721" cy="832470"/>
          </a:xfrm>
          <a:prstGeom prst="rect">
            <a:avLst/>
          </a:prstGeom>
        </p:spPr>
      </p:pic>
      <p:sp>
        <p:nvSpPr>
          <p:cNvPr id="10" name="右箭头 9"/>
          <p:cNvSpPr/>
          <p:nvPr/>
        </p:nvSpPr>
        <p:spPr>
          <a:xfrm>
            <a:off x="3426724" y="2097084"/>
            <a:ext cx="925551" cy="2965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92792" y="2624717"/>
            <a:ext cx="4598563" cy="2627750"/>
          </a:xfrm>
          <a:prstGeom prst="rect">
            <a:avLst/>
          </a:prstGeom>
        </p:spPr>
      </p:pic>
      <p:sp>
        <p:nvSpPr>
          <p:cNvPr id="12" name="右箭头 11"/>
          <p:cNvSpPr/>
          <p:nvPr/>
        </p:nvSpPr>
        <p:spPr>
          <a:xfrm>
            <a:off x="3508141" y="3930529"/>
            <a:ext cx="925551" cy="2965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008" y="5252467"/>
            <a:ext cx="2954918" cy="115611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7"/>
          <a:srcRect t="33210"/>
          <a:stretch/>
        </p:blipFill>
        <p:spPr>
          <a:xfrm>
            <a:off x="4433692" y="5310902"/>
            <a:ext cx="2540000" cy="1696483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2149" y="440895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62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18" y="559420"/>
            <a:ext cx="3403600" cy="609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67318" y="1543050"/>
            <a:ext cx="857668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0" i="0" dirty="0" err="1" smtClean="0">
                <a:solidFill>
                  <a:srgbClr val="000000"/>
                </a:solidFill>
                <a:effectLst/>
                <a:latin typeface="Helvetica" charset="0"/>
              </a:rPr>
              <a:t>TensorFlow</a:t>
            </a:r>
            <a:r>
              <a:rPr lang="en-US" altLang="zh-CN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 </a:t>
            </a:r>
            <a:r>
              <a:rPr lang="zh-CN" altLang="en-US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发展历程</a:t>
            </a:r>
            <a:endParaRPr lang="en-US" altLang="zh-CN" sz="3200" b="0" i="0" dirty="0" smtClean="0">
              <a:solidFill>
                <a:srgbClr val="000000"/>
              </a:solidFill>
              <a:effectLst/>
              <a:latin typeface="Helvetica" charset="0"/>
            </a:endParaRPr>
          </a:p>
          <a:p>
            <a:endParaRPr lang="zh-CN" altLang="en-US" sz="3200" b="0" i="0" dirty="0" smtClean="0">
              <a:solidFill>
                <a:srgbClr val="000000"/>
              </a:solidFill>
              <a:effectLst/>
              <a:latin typeface="Helvetica" charset="0"/>
            </a:endParaRPr>
          </a:p>
          <a:p>
            <a:r>
              <a:rPr lang="en-US" altLang="zh-CN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2011 </a:t>
            </a:r>
            <a:r>
              <a:rPr lang="en-US" altLang="zh-CN" sz="3200" b="0" i="0" dirty="0" err="1" smtClean="0">
                <a:solidFill>
                  <a:srgbClr val="000000"/>
                </a:solidFill>
                <a:effectLst/>
                <a:latin typeface="Helvetica" charset="0"/>
              </a:rPr>
              <a:t>DistBelief</a:t>
            </a:r>
            <a:r>
              <a:rPr lang="en-US" altLang="zh-CN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 </a:t>
            </a:r>
            <a:r>
              <a:rPr lang="zh-CN" altLang="en-US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限制较多，内部使用</a:t>
            </a:r>
          </a:p>
          <a:p>
            <a:r>
              <a:rPr lang="en-US" altLang="zh-CN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2015 11</a:t>
            </a:r>
            <a:r>
              <a:rPr lang="zh-CN" altLang="en-US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月 开源</a:t>
            </a:r>
            <a:r>
              <a:rPr lang="en-US" altLang="zh-CN" sz="3200" b="0" i="0" dirty="0" err="1" smtClean="0">
                <a:solidFill>
                  <a:srgbClr val="000000"/>
                </a:solidFill>
                <a:effectLst/>
                <a:latin typeface="Helvetica" charset="0"/>
              </a:rPr>
              <a:t>TensorFlow</a:t>
            </a:r>
            <a:endParaRPr lang="en-US" altLang="zh-CN" sz="3200" b="0" i="0" dirty="0" smtClean="0">
              <a:solidFill>
                <a:srgbClr val="000000"/>
              </a:solidFill>
              <a:effectLst/>
              <a:latin typeface="Helvetica" charset="0"/>
            </a:endParaRPr>
          </a:p>
          <a:p>
            <a:r>
              <a:rPr lang="en-US" altLang="zh-CN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2016 4</a:t>
            </a:r>
            <a:r>
              <a:rPr lang="zh-CN" altLang="en-US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月 发布分布式版本</a:t>
            </a:r>
          </a:p>
          <a:p>
            <a:r>
              <a:rPr lang="en-US" altLang="zh-CN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2017 3</a:t>
            </a:r>
            <a:r>
              <a:rPr lang="zh-CN" altLang="en-US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月 发布</a:t>
            </a:r>
            <a:r>
              <a:rPr lang="en-US" altLang="zh-CN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1.0</a:t>
            </a:r>
            <a:r>
              <a:rPr lang="zh-CN" altLang="en-US" sz="3200" b="0" i="0" dirty="0" smtClean="0">
                <a:solidFill>
                  <a:srgbClr val="000000"/>
                </a:solidFill>
                <a:effectLst/>
                <a:latin typeface="Helvetica" charset="0"/>
              </a:rPr>
              <a:t>正式版 工业应用</a:t>
            </a:r>
            <a:endParaRPr lang="zh-CN" altLang="en-US" sz="3200" b="0" i="0" dirty="0">
              <a:solidFill>
                <a:srgbClr val="000000"/>
              </a:solidFill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649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计算图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475" y="1690688"/>
            <a:ext cx="5801784" cy="435133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472" y="1021557"/>
            <a:ext cx="32004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3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6559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4234</TotalTime>
  <Words>38</Words>
  <Application>Microsoft Macintosh PowerPoint</Application>
  <PresentationFormat>宽屏</PresentationFormat>
  <Paragraphs>10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DengXian</vt:lpstr>
      <vt:lpstr>DengXian Light</vt:lpstr>
      <vt:lpstr>Helvetica</vt:lpstr>
      <vt:lpstr>Arial</vt:lpstr>
      <vt:lpstr>Office 主题</vt:lpstr>
      <vt:lpstr>TensorFlow基础</vt:lpstr>
      <vt:lpstr>PowerPoint 演示文稿</vt:lpstr>
      <vt:lpstr>PowerPoint 演示文稿</vt:lpstr>
      <vt:lpstr>计算图</vt:lpstr>
      <vt:lpstr>PowerPoint 演示文稿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TensorFlow基础</dc:title>
  <dc:creator>cnh tsy</dc:creator>
  <cp:lastModifiedBy>cnh tsy</cp:lastModifiedBy>
  <cp:revision>7</cp:revision>
  <dcterms:created xsi:type="dcterms:W3CDTF">2017-11-28T13:05:21Z</dcterms:created>
  <dcterms:modified xsi:type="dcterms:W3CDTF">2017-12-01T11:39:45Z</dcterms:modified>
</cp:coreProperties>
</file>

<file path=docProps/thumbnail.jpeg>
</file>